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7" r:id="rId2"/>
    <p:sldId id="270" r:id="rId3"/>
    <p:sldId id="258" r:id="rId4"/>
    <p:sldId id="259" r:id="rId5"/>
    <p:sldId id="260" r:id="rId6"/>
    <p:sldId id="263" r:id="rId7"/>
    <p:sldId id="261" r:id="rId8"/>
    <p:sldId id="262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bg-BG" smtClean="0"/>
              <a:t>Щракнете за редакция стил подзагл. обр.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6EF3A-8B75-4FCD-841C-FBCE5A22F1D5}" type="datetimeFigureOut">
              <a:rPr lang="bg-BG" smtClean="0"/>
              <a:t>26.5.2015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1D2A2-26EE-411B-866B-9FA2D5930C6B}" type="slidenum">
              <a:rPr lang="bg-BG" smtClean="0"/>
              <a:t>‹#›</a:t>
            </a:fld>
            <a:endParaRPr lang="bg-BG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6EF3A-8B75-4FCD-841C-FBCE5A22F1D5}" type="datetimeFigureOut">
              <a:rPr lang="bg-BG" smtClean="0"/>
              <a:t>26.5.2015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1D2A2-26EE-411B-866B-9FA2D5930C6B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bg-BG" smtClean="0"/>
              <a:t>Редакт. стил загл. образец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6EF3A-8B75-4FCD-841C-FBCE5A22F1D5}" type="datetimeFigureOut">
              <a:rPr lang="bg-BG" smtClean="0"/>
              <a:t>26.5.2015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1D2A2-26EE-411B-866B-9FA2D5930C6B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6EF3A-8B75-4FCD-841C-FBCE5A22F1D5}" type="datetimeFigureOut">
              <a:rPr lang="bg-BG" smtClean="0"/>
              <a:t>26.5.2015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1D2A2-26EE-411B-866B-9FA2D5930C6B}" type="slidenum">
              <a:rPr lang="bg-BG" smtClean="0"/>
              <a:t>‹#›</a:t>
            </a:fld>
            <a:endParaRPr lang="bg-BG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6EF3A-8B75-4FCD-841C-FBCE5A22F1D5}" type="datetimeFigureOut">
              <a:rPr lang="bg-BG" smtClean="0"/>
              <a:t>26.5.2015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1D2A2-26EE-411B-866B-9FA2D5930C6B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6EF3A-8B75-4FCD-841C-FBCE5A22F1D5}" type="datetimeFigureOut">
              <a:rPr lang="bg-BG" smtClean="0"/>
              <a:t>26.5.2015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1D2A2-26EE-411B-866B-9FA2D5930C6B}" type="slidenum">
              <a:rPr lang="bg-BG" smtClean="0"/>
              <a:t>‹#›</a:t>
            </a:fld>
            <a:endParaRPr lang="bg-BG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6EF3A-8B75-4FCD-841C-FBCE5A22F1D5}" type="datetimeFigureOut">
              <a:rPr lang="bg-BG" smtClean="0"/>
              <a:t>26.5.2015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1D2A2-26EE-411B-866B-9FA2D5930C6B}" type="slidenum">
              <a:rPr lang="bg-BG" smtClean="0"/>
              <a:t>‹#›</a:t>
            </a:fld>
            <a:endParaRPr lang="bg-BG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6EF3A-8B75-4FCD-841C-FBCE5A22F1D5}" type="datetimeFigureOut">
              <a:rPr lang="bg-BG" smtClean="0"/>
              <a:t>26.5.2015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1D2A2-26EE-411B-866B-9FA2D5930C6B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6EF3A-8B75-4FCD-841C-FBCE5A22F1D5}" type="datetimeFigureOut">
              <a:rPr lang="bg-BG" smtClean="0"/>
              <a:t>26.5.2015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1D2A2-26EE-411B-866B-9FA2D5930C6B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6EF3A-8B75-4FCD-841C-FBCE5A22F1D5}" type="datetimeFigureOut">
              <a:rPr lang="bg-BG" smtClean="0"/>
              <a:t>26.5.2015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1D2A2-26EE-411B-866B-9FA2D5930C6B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bg-BG" smtClean="0"/>
              <a:t>Щракнете върху иконата, за да добавите картина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6EF3A-8B75-4FCD-841C-FBCE5A22F1D5}" type="datetimeFigureOut">
              <a:rPr lang="bg-BG" smtClean="0"/>
              <a:t>26.5.2015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1D2A2-26EE-411B-866B-9FA2D5930C6B}" type="slidenum">
              <a:rPr lang="bg-BG" smtClean="0"/>
              <a:t>‹#›</a:t>
            </a:fld>
            <a:endParaRPr lang="bg-BG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7A6EF3A-8B75-4FCD-841C-FBCE5A22F1D5}" type="datetimeFigureOut">
              <a:rPr lang="bg-BG" smtClean="0"/>
              <a:t>26.5.2015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341D2A2-26EE-411B-866B-9FA2D5930C6B}" type="slidenum">
              <a:rPr lang="bg-BG" smtClean="0"/>
              <a:t>‹#›</a:t>
            </a:fld>
            <a:endParaRPr 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Elena\Desktop\ОЧИЩЕНИЕ\yael2_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5" y="548680"/>
            <a:ext cx="7633438" cy="5777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авоъгълник 1"/>
          <p:cNvSpPr/>
          <p:nvPr/>
        </p:nvSpPr>
        <p:spPr>
          <a:xfrm>
            <a:off x="1043608" y="2276872"/>
            <a:ext cx="691276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g-BG" sz="5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ПРОГРАММА  ДЕТОКСИКАЦИИ</a:t>
            </a:r>
            <a:endParaRPr lang="bg-BG" sz="5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58776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Elena\Desktop\ОЧИЩЕНИЕ\immun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32656"/>
            <a:ext cx="3947194" cy="4038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авоъгълник 1"/>
          <p:cNvSpPr/>
          <p:nvPr/>
        </p:nvSpPr>
        <p:spPr>
          <a:xfrm>
            <a:off x="179512" y="4509120"/>
            <a:ext cx="86409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Arial Black" pitchFamily="34" charset="0"/>
              </a:rPr>
              <a:t>У нормального по комплекции здорового человека в кишечнике находится 3-6 кг застарелого кала, а у полного человека его количество составляет 7-11 кг. </a:t>
            </a:r>
            <a:endParaRPr lang="bg-BG" dirty="0">
              <a:latin typeface="Arial Black" pitchFamily="34" charset="0"/>
            </a:endParaRPr>
          </a:p>
        </p:txBody>
      </p:sp>
      <p:sp>
        <p:nvSpPr>
          <p:cNvPr id="3" name="Правоъгълник 2"/>
          <p:cNvSpPr/>
          <p:nvPr/>
        </p:nvSpPr>
        <p:spPr>
          <a:xfrm>
            <a:off x="179512" y="5432450"/>
            <a:ext cx="87849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Arial Black" pitchFamily="34" charset="0"/>
              </a:rPr>
              <a:t>Дорогие женщины, подумайте – внутри вашего стройного тела постоянно находится 6 кг застарелого кала, который прибавляет ваш вес!</a:t>
            </a:r>
            <a:endParaRPr lang="bg-BG" sz="2400" dirty="0">
              <a:solidFill>
                <a:srgbClr val="C000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23533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Elena\Desktop\Новый продукт на сайт\71134414_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68760"/>
            <a:ext cx="3876459" cy="5368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авоъгълник 1"/>
          <p:cNvSpPr/>
          <p:nvPr/>
        </p:nvSpPr>
        <p:spPr>
          <a:xfrm>
            <a:off x="0" y="188640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ПОРЯДОК ПРОГРАММЫ ДЕТОКСИКАЦИИ С ПРОДУКТОМ 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«Чан И Цзин»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Очень просто и очень чисто!</a:t>
            </a:r>
            <a:endParaRPr lang="ru-RU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Правоъгълник 2"/>
          <p:cNvSpPr/>
          <p:nvPr/>
        </p:nvSpPr>
        <p:spPr>
          <a:xfrm>
            <a:off x="4211960" y="1268760"/>
            <a:ext cx="493204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Arial Black" pitchFamily="34" charset="0"/>
              </a:rPr>
              <a:t>1</a:t>
            </a:r>
            <a:r>
              <a:rPr lang="ru-RU" sz="2000" dirty="0" smtClean="0">
                <a:solidFill>
                  <a:srgbClr val="C00000"/>
                </a:solidFill>
                <a:latin typeface="Arial Black" pitchFamily="34" charset="0"/>
              </a:rPr>
              <a:t>. Период подготовки: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Arial Black" pitchFamily="34" charset="0"/>
              </a:rPr>
              <a:t>Накануне тренинга вечером после 20.00 нельзя есть, можно пить только чистую воду.</a:t>
            </a:r>
          </a:p>
          <a:p>
            <a:endParaRPr lang="ru-RU" sz="2000" dirty="0" smtClean="0">
              <a:solidFill>
                <a:srgbClr val="002060"/>
              </a:solidFill>
              <a:latin typeface="Arial Black" pitchFamily="34" charset="0"/>
            </a:endParaRPr>
          </a:p>
          <a:p>
            <a:endParaRPr lang="ru-RU" sz="2000" dirty="0" smtClean="0">
              <a:solidFill>
                <a:srgbClr val="002060"/>
              </a:solidFill>
              <a:latin typeface="Arial Black" pitchFamily="34" charset="0"/>
            </a:endParaRPr>
          </a:p>
          <a:p>
            <a:r>
              <a:rPr lang="ru-RU" sz="2000" dirty="0" smtClean="0">
                <a:solidFill>
                  <a:srgbClr val="002060"/>
                </a:solidFill>
                <a:latin typeface="Arial Black" pitchFamily="34" charset="0"/>
              </a:rPr>
              <a:t>2. </a:t>
            </a:r>
            <a:r>
              <a:rPr lang="ru-RU" sz="2000" dirty="0" smtClean="0">
                <a:solidFill>
                  <a:srgbClr val="C00000"/>
                </a:solidFill>
                <a:latin typeface="Arial Black" pitchFamily="34" charset="0"/>
              </a:rPr>
              <a:t>Период прекращения приема пищи: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Arial Black" pitchFamily="34" charset="0"/>
              </a:rPr>
              <a:t>После усвоения продукта для очищения Чан И Цзин, если человек чувствует недостаток энергии и сил, можно употребить сопутствующую продукцию – концентрат из злаков и плодов </a:t>
            </a:r>
            <a:r>
              <a:rPr lang="ru-RU" sz="2000" dirty="0" err="1" smtClean="0">
                <a:solidFill>
                  <a:srgbClr val="002060"/>
                </a:solidFill>
                <a:latin typeface="Arial Black" pitchFamily="34" charset="0"/>
              </a:rPr>
              <a:t>Shengshi</a:t>
            </a:r>
            <a:r>
              <a:rPr lang="ru-RU" sz="2000" dirty="0" smtClean="0">
                <a:solidFill>
                  <a:srgbClr val="002060"/>
                </a:solidFill>
                <a:latin typeface="Arial Black" pitchFamily="34" charset="0"/>
              </a:rPr>
              <a:t>.</a:t>
            </a:r>
            <a:endParaRPr lang="ru-RU" sz="2000" dirty="0">
              <a:solidFill>
                <a:srgbClr val="00206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37489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C:\Users\Elena\Desktop\ОЧИЩЕНИЕ\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92" y="1124745"/>
            <a:ext cx="4132910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авоъгълник 1"/>
          <p:cNvSpPr/>
          <p:nvPr/>
        </p:nvSpPr>
        <p:spPr>
          <a:xfrm>
            <a:off x="179512" y="116632"/>
            <a:ext cx="88569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ПОРЯДОК ПРОГРАММЫ ДЕТОКСИКАЦИИ С ПРОДУКТОМ 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«Чан И Цзин»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Очень просто и очень чисто!</a:t>
            </a:r>
            <a:endParaRPr lang="ru-RU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Правоъгълник 2"/>
          <p:cNvSpPr/>
          <p:nvPr/>
        </p:nvSpPr>
        <p:spPr>
          <a:xfrm>
            <a:off x="4355976" y="1412776"/>
            <a:ext cx="468052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3.</a:t>
            </a:r>
            <a:r>
              <a:rPr lang="ru-RU" dirty="0" smtClean="0">
                <a:latin typeface="Arial Black" pitchFamily="34" charset="0"/>
              </a:rPr>
              <a:t> </a:t>
            </a:r>
            <a:r>
              <a:rPr lang="ru-RU" dirty="0" smtClean="0">
                <a:solidFill>
                  <a:srgbClr val="C00000"/>
                </a:solidFill>
                <a:latin typeface="Arial Black" pitchFamily="34" charset="0"/>
              </a:rPr>
              <a:t>Период очищения:</a:t>
            </a:r>
          </a:p>
          <a:p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Кроме определенных правилами 300 мл. воды за раз, можно дополнительно пить воду, во время тренинга нужно давать определенную физическую нагрузку.</a:t>
            </a:r>
          </a:p>
          <a:p>
            <a:endParaRPr lang="ru-RU" dirty="0" smtClean="0">
              <a:solidFill>
                <a:srgbClr val="002060"/>
              </a:solidFill>
              <a:latin typeface="Arial Black" pitchFamily="34" charset="0"/>
            </a:endParaRPr>
          </a:p>
          <a:p>
            <a:endParaRPr lang="ru-RU" dirty="0" smtClean="0">
              <a:latin typeface="Arial Black" pitchFamily="34" charset="0"/>
            </a:endParaRPr>
          </a:p>
          <a:p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4. </a:t>
            </a:r>
            <a:r>
              <a:rPr lang="ru-RU" dirty="0" smtClean="0">
                <a:solidFill>
                  <a:srgbClr val="C00000"/>
                </a:solidFill>
                <a:latin typeface="Arial Black" pitchFamily="34" charset="0"/>
              </a:rPr>
              <a:t>Период возобновления приема пищи:</a:t>
            </a:r>
          </a:p>
          <a:p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Принимать, в основном, жидкую пищу, </a:t>
            </a:r>
            <a:r>
              <a:rPr lang="ru-RU" dirty="0">
                <a:solidFill>
                  <a:srgbClr val="002060"/>
                </a:solidFill>
                <a:latin typeface="Arial Black" pitchFamily="34" charset="0"/>
              </a:rPr>
              <a:t>«Комплекс злаков и плодов» в порошке торговой марки «</a:t>
            </a:r>
            <a:r>
              <a:rPr lang="ru-RU" dirty="0" err="1">
                <a:solidFill>
                  <a:srgbClr val="002060"/>
                </a:solidFill>
                <a:latin typeface="Arial Black" pitchFamily="34" charset="0"/>
              </a:rPr>
              <a:t>Beierli</a:t>
            </a:r>
            <a:r>
              <a:rPr lang="ru-RU" dirty="0">
                <a:solidFill>
                  <a:srgbClr val="002060"/>
                </a:solidFill>
                <a:latin typeface="Arial Black" pitchFamily="34" charset="0"/>
              </a:rPr>
              <a:t>»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, 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белковый порошок, кальций, полисахаридные биодобавки</a:t>
            </a:r>
            <a:r>
              <a:rPr lang="ru-RU" dirty="0" smtClean="0">
                <a:solidFill>
                  <a:srgbClr val="002060"/>
                </a:solidFill>
              </a:rPr>
              <a:t>. 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" name="Правоъгълник 3"/>
          <p:cNvSpPr/>
          <p:nvPr/>
        </p:nvSpPr>
        <p:spPr>
          <a:xfrm>
            <a:off x="33892" y="4293096"/>
            <a:ext cx="413291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5. </a:t>
            </a:r>
            <a:r>
              <a:rPr lang="ru-RU" dirty="0" smtClean="0">
                <a:solidFill>
                  <a:srgbClr val="C00000"/>
                </a:solidFill>
                <a:latin typeface="Arial Black" pitchFamily="34" charset="0"/>
              </a:rPr>
              <a:t>Период возвращения к нормальному режиму:</a:t>
            </a:r>
          </a:p>
          <a:p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Употреблять, в основном, нежирную пищу, недоедать (наедаться не больше, чем на 70%), есть, тщательно пережевывая пищу, давать себе определенную физическую нагрузку. </a:t>
            </a:r>
            <a:endParaRPr lang="ru-RU" dirty="0">
              <a:solidFill>
                <a:srgbClr val="00206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85132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 descr="C:\Users\Elena\Desktop\ОЧИЩЕНИЕ\Hows-Your-Market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004" y="0"/>
            <a:ext cx="916800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авоъгълник 1"/>
          <p:cNvSpPr/>
          <p:nvPr/>
        </p:nvSpPr>
        <p:spPr>
          <a:xfrm>
            <a:off x="251520" y="332656"/>
            <a:ext cx="85689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Участие в Программе </a:t>
            </a:r>
            <a:r>
              <a:rPr lang="ru-RU" sz="24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детоксикации</a:t>
            </a:r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расценивается как покупка любого продукта компании и также участвует </a:t>
            </a:r>
          </a:p>
          <a:p>
            <a:pPr algn="ctr"/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в ее маркетинг плане.</a:t>
            </a:r>
            <a:endParaRPr lang="bg-BG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Правоъгълник 2"/>
          <p:cNvSpPr/>
          <p:nvPr/>
        </p:nvSpPr>
        <p:spPr>
          <a:xfrm>
            <a:off x="1115616" y="3933056"/>
            <a:ext cx="770485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• ПРОГРАММА ДЕТОКСИКАЦИИ в «Проекте А» - </a:t>
            </a:r>
          </a:p>
          <a:p>
            <a:r>
              <a:rPr lang="ru-RU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цена 450 </a:t>
            </a:r>
            <a:r>
              <a:rPr lang="ru-RU" sz="20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у.е</a:t>
            </a:r>
            <a:r>
              <a:rPr lang="ru-RU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 250 PV</a:t>
            </a:r>
          </a:p>
          <a:p>
            <a:endParaRPr lang="ru-RU" sz="2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endParaRPr lang="ru-RU" sz="20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r>
              <a:rPr lang="ru-RU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• ПРОГРАММА ДЕТОКСИКАЦИИ  в «Проекте С» - </a:t>
            </a:r>
          </a:p>
          <a:p>
            <a:r>
              <a:rPr lang="ru-RU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цена 500 </a:t>
            </a:r>
            <a:r>
              <a:rPr lang="ru-RU" sz="20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у.е</a:t>
            </a:r>
            <a:endParaRPr lang="ru-RU" sz="2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90919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C:\Users\Elena\Desktop\ОЧИЩЕНИЕ\670_origin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7512"/>
            <a:ext cx="9144000" cy="6875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авоъгълник 1"/>
          <p:cNvSpPr/>
          <p:nvPr/>
        </p:nvSpPr>
        <p:spPr>
          <a:xfrm>
            <a:off x="1" y="2204864"/>
            <a:ext cx="91440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Для устойчивого и длительного результата рекомендуется проходить нашу Программу </a:t>
            </a:r>
          </a:p>
          <a:p>
            <a:pPr algn="ctr"/>
            <a:r>
              <a:rPr lang="ru-RU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2 – 3 раза в год. </a:t>
            </a:r>
            <a:endParaRPr lang="bg-BG" sz="4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87651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Elena\Desktop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8520"/>
            <a:ext cx="9143999" cy="6064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12055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Elena\Desktop\ОЧИЩЕНИЕ\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32656"/>
            <a:ext cx="7632848" cy="4596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авоъгълник 1"/>
          <p:cNvSpPr/>
          <p:nvPr/>
        </p:nvSpPr>
        <p:spPr>
          <a:xfrm>
            <a:off x="827584" y="4929589"/>
            <a:ext cx="763284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Программа </a:t>
            </a:r>
            <a:r>
              <a:rPr lang="ru-RU" dirty="0" err="1" smtClean="0">
                <a:solidFill>
                  <a:srgbClr val="002060"/>
                </a:solidFill>
                <a:latin typeface="Arial Black" pitchFamily="34" charset="0"/>
              </a:rPr>
              <a:t>детоксикации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, предлагаемая компанией  </a:t>
            </a:r>
            <a:r>
              <a:rPr lang="ru-RU" dirty="0" err="1" smtClean="0">
                <a:solidFill>
                  <a:srgbClr val="002060"/>
                </a:solidFill>
                <a:latin typeface="Arial Black" pitchFamily="34" charset="0"/>
              </a:rPr>
              <a:t>Winalite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 – интенсивная  и эффективная программа, рассчитанная на два дня, проводится группами </a:t>
            </a:r>
            <a:endParaRPr lang="en-US" dirty="0" smtClean="0">
              <a:solidFill>
                <a:srgbClr val="002060"/>
              </a:solidFill>
              <a:latin typeface="Arial Black" pitchFamily="34" charset="0"/>
            </a:endParaRPr>
          </a:p>
          <a:p>
            <a:pPr algn="ctr"/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не менее 50 человек  в разных городах </a:t>
            </a:r>
            <a:endParaRPr lang="en-US" dirty="0" smtClean="0">
              <a:solidFill>
                <a:srgbClr val="002060"/>
              </a:solidFill>
              <a:latin typeface="Arial Black" pitchFamily="34" charset="0"/>
            </a:endParaRPr>
          </a:p>
          <a:p>
            <a:pPr algn="ctr"/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и регионах компании.</a:t>
            </a:r>
            <a:endParaRPr lang="bg-BG" dirty="0">
              <a:solidFill>
                <a:srgbClr val="00206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82604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Elena\Desktop\ОЧИЩЕНИЕ\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322" y="332657"/>
            <a:ext cx="7228078" cy="4618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авоъгълник 1"/>
          <p:cNvSpPr/>
          <p:nvPr/>
        </p:nvSpPr>
        <p:spPr>
          <a:xfrm>
            <a:off x="944322" y="4869160"/>
            <a:ext cx="748883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Программа проводится под наблюдением обученных специалистов  в условиях загородных пансионатов или санаториев по строгому расписанию в течение двух дней. В Программу входит не только сам процесс очищения, но и специальные физические упражнения, а также обзорный тренинг по всей оздоровительной  продукции компании.</a:t>
            </a:r>
            <a:endParaRPr lang="bg-BG" dirty="0">
              <a:solidFill>
                <a:srgbClr val="00206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42444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авоъгълник 1"/>
          <p:cNvSpPr/>
          <p:nvPr/>
        </p:nvSpPr>
        <p:spPr>
          <a:xfrm>
            <a:off x="323528" y="188640"/>
            <a:ext cx="828092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ПРОДУКТ ДЕТОКСИКАЦИИ  «Чан И Цзин»</a:t>
            </a:r>
          </a:p>
          <a:p>
            <a:pPr algn="ctr"/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Очищения кишечника от </a:t>
            </a:r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токсинов</a:t>
            </a:r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endParaRPr lang="en-US" sz="20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algn="ctr"/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и застарелого кала</a:t>
            </a:r>
          </a:p>
          <a:p>
            <a:pPr algn="ctr"/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Очень просто и очень чисто!</a:t>
            </a:r>
            <a:endParaRPr lang="ru-RU" sz="2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Правоъгълник 2"/>
          <p:cNvSpPr/>
          <p:nvPr/>
        </p:nvSpPr>
        <p:spPr>
          <a:xfrm>
            <a:off x="4860032" y="1700808"/>
            <a:ext cx="428396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•Запатентованная рецептура</a:t>
            </a:r>
            <a:endParaRPr lang="en-US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5 в 1</a:t>
            </a:r>
          </a:p>
          <a:p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•Очищение, регуляция, восстановление – все вместе</a:t>
            </a:r>
          </a:p>
          <a:p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•Высокоэффективные разлагающие ферменты</a:t>
            </a:r>
          </a:p>
          <a:p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•Высокоэффективные живые бактерии DDS1</a:t>
            </a:r>
          </a:p>
          <a:p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•Композиционное волокно</a:t>
            </a:r>
          </a:p>
          <a:p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•Комплексная высококлассная рецептура с клеем из морских водорослей</a:t>
            </a:r>
          </a:p>
          <a:p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•Многофункциональный экстракт из овощей и фруктов </a:t>
            </a:r>
            <a:endParaRPr lang="ru-RU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авоъгълник 3"/>
          <p:cNvSpPr/>
          <p:nvPr/>
        </p:nvSpPr>
        <p:spPr>
          <a:xfrm>
            <a:off x="179512" y="5783488"/>
            <a:ext cx="85689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g-BG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ТРИ РАЗНЫХ ВКУСА</a:t>
            </a:r>
            <a:endParaRPr lang="bg-BG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1027" name="Picture 3" descr="C:\Users\Elena\Desktop\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5" y="1923551"/>
            <a:ext cx="4845907" cy="3233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74598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Elena\Desktop\ОЧИЩЕНИЕ\ohishen_ozdorov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68534"/>
            <a:ext cx="3960440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авоъгълник 1"/>
          <p:cNvSpPr/>
          <p:nvPr/>
        </p:nvSpPr>
        <p:spPr>
          <a:xfrm>
            <a:off x="683568" y="260648"/>
            <a:ext cx="78488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g-BG" sz="4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ОСНОВНОЙ СОСТАВ</a:t>
            </a:r>
            <a:endParaRPr lang="bg-BG" sz="40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Правоъгълник 2"/>
          <p:cNvSpPr/>
          <p:nvPr/>
        </p:nvSpPr>
        <p:spPr>
          <a:xfrm>
            <a:off x="4067944" y="968534"/>
            <a:ext cx="507605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Вкус зеленого чая </a:t>
            </a:r>
            <a:r>
              <a:rPr lang="ru-RU" b="1" dirty="0" err="1" smtClean="0">
                <a:solidFill>
                  <a:srgbClr val="0070C0"/>
                </a:solidFill>
              </a:rPr>
              <a:t>Маття</a:t>
            </a:r>
            <a:r>
              <a:rPr lang="ru-RU" b="1" dirty="0" smtClean="0">
                <a:solidFill>
                  <a:srgbClr val="0070C0"/>
                </a:solidFill>
              </a:rPr>
              <a:t> </a:t>
            </a:r>
            <a:r>
              <a:rPr lang="en-US" b="1" dirty="0" smtClean="0">
                <a:solidFill>
                  <a:srgbClr val="0070C0"/>
                </a:solidFill>
              </a:rPr>
              <a:t>(</a:t>
            </a:r>
            <a:r>
              <a:rPr lang="ru-RU" b="1" dirty="0" smtClean="0">
                <a:solidFill>
                  <a:srgbClr val="0070C0"/>
                </a:solidFill>
              </a:rPr>
              <a:t>№№1, 5, 10, 15):</a:t>
            </a:r>
          </a:p>
          <a:p>
            <a:r>
              <a:rPr lang="ru-RU" dirty="0" smtClean="0"/>
              <a:t>Концентрированный порошок зеленого чая </a:t>
            </a:r>
            <a:r>
              <a:rPr lang="ru-RU" dirty="0" err="1" smtClean="0"/>
              <a:t>Маття</a:t>
            </a:r>
            <a:r>
              <a:rPr lang="ru-RU" dirty="0" smtClean="0"/>
              <a:t>, </a:t>
            </a:r>
            <a:r>
              <a:rPr lang="ru-RU" dirty="0" err="1" smtClean="0"/>
              <a:t>мальтодекстрин</a:t>
            </a:r>
            <a:r>
              <a:rPr lang="ru-RU" dirty="0" smtClean="0"/>
              <a:t>, лактоза, растительные волокна комплекса овощей и фруктов, глюкоза, комплексный фруктовый фермент (DDS1).</a:t>
            </a:r>
            <a:endParaRPr lang="ru-RU" dirty="0"/>
          </a:p>
        </p:txBody>
      </p:sp>
      <p:sp>
        <p:nvSpPr>
          <p:cNvPr id="4" name="Правоъгълник 3"/>
          <p:cNvSpPr/>
          <p:nvPr/>
        </p:nvSpPr>
        <p:spPr>
          <a:xfrm>
            <a:off x="4067944" y="2948754"/>
            <a:ext cx="507605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Вкус какао (№№2, 4, 7, 9, 12, 14):</a:t>
            </a:r>
          </a:p>
          <a:p>
            <a:r>
              <a:rPr lang="ru-RU" dirty="0" smtClean="0"/>
              <a:t>Концентрированный какао-порошок, </a:t>
            </a:r>
            <a:r>
              <a:rPr lang="ru-RU" dirty="0" err="1" smtClean="0"/>
              <a:t>мальтодекстрин</a:t>
            </a:r>
            <a:r>
              <a:rPr lang="ru-RU" dirty="0" smtClean="0"/>
              <a:t>, клей из овощей и фруктов, порошок из растительных волокон, злаковые волокна, порошок </a:t>
            </a:r>
            <a:r>
              <a:rPr lang="ru-RU" dirty="0" err="1" smtClean="0"/>
              <a:t>аморфофаллюса</a:t>
            </a:r>
            <a:r>
              <a:rPr lang="ru-RU" dirty="0" smtClean="0"/>
              <a:t>, глюкоза, лимонная кислота, </a:t>
            </a:r>
            <a:r>
              <a:rPr lang="ru-RU" dirty="0" err="1" smtClean="0"/>
              <a:t>спороморфные</a:t>
            </a:r>
            <a:r>
              <a:rPr lang="ru-RU" dirty="0" smtClean="0"/>
              <a:t> </a:t>
            </a:r>
            <a:r>
              <a:rPr lang="ru-RU" dirty="0" err="1" smtClean="0"/>
              <a:t>лактобактерии</a:t>
            </a:r>
            <a:r>
              <a:rPr lang="ru-RU" dirty="0" smtClean="0"/>
              <a:t>, комплексный фруктовый фермент (DDS1).</a:t>
            </a:r>
            <a:endParaRPr lang="ru-RU" dirty="0"/>
          </a:p>
        </p:txBody>
      </p:sp>
      <p:sp>
        <p:nvSpPr>
          <p:cNvPr id="5" name="Правоъгълник 4"/>
          <p:cNvSpPr/>
          <p:nvPr/>
        </p:nvSpPr>
        <p:spPr>
          <a:xfrm>
            <a:off x="107504" y="5085184"/>
            <a:ext cx="892899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Вкус йогурта (№№3,6,8, 11, 13):</a:t>
            </a:r>
          </a:p>
          <a:p>
            <a:r>
              <a:rPr lang="ru-RU" dirty="0" smtClean="0"/>
              <a:t>Концентрированный йогуртовый порошок, </a:t>
            </a:r>
            <a:r>
              <a:rPr lang="ru-RU" dirty="0" err="1" smtClean="0"/>
              <a:t>мальтодекстрин</a:t>
            </a:r>
            <a:r>
              <a:rPr lang="ru-RU" dirty="0" smtClean="0"/>
              <a:t>, клей из овощей и фруктов, порошок из растительных волокон, злаковые волокна, порошок </a:t>
            </a:r>
            <a:r>
              <a:rPr lang="ru-RU" dirty="0" err="1" smtClean="0"/>
              <a:t>аморфофаллюса</a:t>
            </a:r>
            <a:r>
              <a:rPr lang="ru-RU" dirty="0" smtClean="0"/>
              <a:t>, глюкоза, лимонная кислота, </a:t>
            </a:r>
            <a:r>
              <a:rPr lang="ru-RU" dirty="0" err="1" smtClean="0"/>
              <a:t>спороморфные</a:t>
            </a:r>
            <a:r>
              <a:rPr lang="ru-RU" dirty="0" smtClean="0"/>
              <a:t> </a:t>
            </a:r>
            <a:r>
              <a:rPr lang="ru-RU" dirty="0" err="1" smtClean="0"/>
              <a:t>лактобактерии</a:t>
            </a:r>
            <a:r>
              <a:rPr lang="ru-RU" dirty="0" smtClean="0"/>
              <a:t>, комплексный фруктовый фермент (DDS1).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788765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C:\Users\Elena\Desktop\ОЧИЩЕНИЕ\114000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42" y="1052736"/>
            <a:ext cx="4645694" cy="456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авоъгълник 1"/>
          <p:cNvSpPr/>
          <p:nvPr/>
        </p:nvSpPr>
        <p:spPr>
          <a:xfrm>
            <a:off x="251520" y="188641"/>
            <a:ext cx="871296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БЕЗ ПРОГРАММЫ ДЕТОКСИКАЦИИ</a:t>
            </a:r>
          </a:p>
          <a:p>
            <a:pPr algn="ctr"/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Чем нам это грозит?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Правоъгълник 2"/>
          <p:cNvSpPr/>
          <p:nvPr/>
        </p:nvSpPr>
        <p:spPr>
          <a:xfrm>
            <a:off x="251520" y="5805264"/>
            <a:ext cx="85689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Arial Black" pitchFamily="34" charset="0"/>
              </a:rPr>
              <a:t>Рак легких, рак толстой кишки, рак прямой кишки, прыщи на коже, гневливость, депрессионные явления. </a:t>
            </a:r>
            <a:endParaRPr lang="bg-BG" b="1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74558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Users\Elena\Desktop\ОЧИЩЕНИЕ\1_what_aredigestive_disorders_xxxlar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24" y="904649"/>
            <a:ext cx="9101678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авоъгълник 1"/>
          <p:cNvSpPr/>
          <p:nvPr/>
        </p:nvSpPr>
        <p:spPr>
          <a:xfrm>
            <a:off x="0" y="1"/>
            <a:ext cx="909985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Arial Black" pitchFamily="34" charset="0"/>
              </a:rPr>
              <a:t>Проблемы, к которым приводит наличие застарелого кала в кишечнике:</a:t>
            </a:r>
            <a:endParaRPr lang="bg-BG" sz="2400" dirty="0">
              <a:latin typeface="Arial Black" pitchFamily="34" charset="0"/>
            </a:endParaRPr>
          </a:p>
        </p:txBody>
      </p:sp>
      <p:sp>
        <p:nvSpPr>
          <p:cNvPr id="3" name="Правоъгълник 2"/>
          <p:cNvSpPr/>
          <p:nvPr/>
        </p:nvSpPr>
        <p:spPr>
          <a:xfrm>
            <a:off x="0" y="1074508"/>
            <a:ext cx="9099854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dirty="0" smtClean="0">
                <a:latin typeface="+mj-lt"/>
              </a:rPr>
              <a:t>Застарелый кал препятствует усвоению питательных веществ и угнетает жизненную силу и эластичность ворсинок кишечника.</a:t>
            </a:r>
          </a:p>
          <a:p>
            <a:r>
              <a:rPr lang="ru-RU" dirty="0" smtClean="0">
                <a:latin typeface="+mj-lt"/>
              </a:rPr>
              <a:t>У людей, которые не выводят шлаки из кишечника или страдающие запорами не усваивается примерно пятая часть питательных компонентов в пище, соответственно они не получают максимального эффекта от принимаемой пищи.</a:t>
            </a:r>
          </a:p>
          <a:p>
            <a:endParaRPr lang="ru-RU" dirty="0" smtClean="0">
              <a:latin typeface="+mj-lt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>
                <a:latin typeface="+mj-lt"/>
              </a:rPr>
              <a:t>Застарелый кал приводит к метеоризму, его постоянное брожение может привести к заболеваниям крови.</a:t>
            </a:r>
          </a:p>
          <a:p>
            <a:r>
              <a:rPr lang="ru-RU" dirty="0" smtClean="0">
                <a:latin typeface="+mj-lt"/>
              </a:rPr>
              <a:t>Как только застарелый кал начинает бродить, образуется кишечный газ, токсины которого попадают в кровь и загрязняют ее, что приводит к загрязнению всего организма и повышению кислотности, одновременно повышает нагрузку на три основных органа выделения – печень, почки и кожу. Генезисом таких симптомов, как повышенная утомляемость, боли в ногах, плохой сон может быть застарелый кал.</a:t>
            </a:r>
          </a:p>
          <a:p>
            <a:endParaRPr lang="ru-RU" dirty="0" smtClean="0">
              <a:latin typeface="+mj-lt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>
                <a:latin typeface="+mj-lt"/>
              </a:rPr>
              <a:t>Застарелый кал может постепенно привести к изменению фигуры.</a:t>
            </a:r>
          </a:p>
          <a:p>
            <a:r>
              <a:rPr lang="ru-RU" dirty="0" smtClean="0">
                <a:latin typeface="+mj-lt"/>
              </a:rPr>
              <a:t>Он будет растягивать нижнюю часть живота и давить на внутренние органы, будет приводить к изменению формы живота и позвоночника и постепенно станет основной причиной полноты. </a:t>
            </a:r>
            <a:endParaRPr lang="ru-RU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598562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Elena\Desktop\ОЧИЩЕНИЕ\polnoe-ochishhenie-organizma-ot-grjazi-i-shlakov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905164"/>
            <a:ext cx="8001000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авоъгълник 1"/>
          <p:cNvSpPr/>
          <p:nvPr/>
        </p:nvSpPr>
        <p:spPr>
          <a:xfrm>
            <a:off x="0" y="116633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Что мы очищаем с продуктом «Чан И Цзин»</a:t>
            </a:r>
            <a:endParaRPr lang="bg-BG" sz="2800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Правоъгълник 2"/>
          <p:cNvSpPr/>
          <p:nvPr/>
        </p:nvSpPr>
        <p:spPr>
          <a:xfrm>
            <a:off x="539552" y="1340768"/>
            <a:ext cx="8001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Двенадцати перстная кишка, поперечная ободочная кишка, нисходящая ободочная кишка, восходящая ободочная кишка, слепая кишка, </a:t>
            </a:r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сигмаобразная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 ободочная кишка, прямая кишка, аппендикс, тонкий кишечник.</a:t>
            </a:r>
            <a:endParaRPr lang="bg-BG" sz="2400" dirty="0">
              <a:solidFill>
                <a:schemeClr val="accent3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4" name="Правоъгълник 3"/>
          <p:cNvSpPr/>
          <p:nvPr/>
        </p:nvSpPr>
        <p:spPr>
          <a:xfrm>
            <a:off x="179512" y="3906053"/>
            <a:ext cx="885698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latin typeface="Arial Black" pitchFamily="34" charset="0"/>
              </a:rPr>
              <a:t>У 94% людей кишечник </a:t>
            </a:r>
          </a:p>
          <a:p>
            <a:pPr algn="ctr"/>
            <a:r>
              <a:rPr lang="ru-RU" sz="4000" dirty="0" smtClean="0">
                <a:latin typeface="Arial Black" pitchFamily="34" charset="0"/>
              </a:rPr>
              <a:t>не в порядке.</a:t>
            </a:r>
            <a:endParaRPr lang="bg-BG" sz="40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6586174"/>
      </p:ext>
    </p:extLst>
  </p:cSld>
  <p:clrMapOvr>
    <a:masterClrMapping/>
  </p:clrMapOvr>
</p:sld>
</file>

<file path=ppt/theme/theme1.xml><?xml version="1.0" encoding="utf-8"?>
<a:theme xmlns:a="http://schemas.openxmlformats.org/drawingml/2006/main" name="Попътна струя">
  <a:themeElements>
    <a:clrScheme name="Попътна струя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Попътна струя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опътна струя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117</TotalTime>
  <Words>831</Words>
  <Application>Microsoft Office PowerPoint</Application>
  <PresentationFormat>Презентация на цял екран (4:3)</PresentationFormat>
  <Paragraphs>73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14</vt:i4>
      </vt:variant>
    </vt:vector>
  </HeadingPairs>
  <TitlesOfParts>
    <vt:vector size="15" baseType="lpstr">
      <vt:lpstr>Попътна струя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на PowerPoint</dc:title>
  <dc:creator>Elena</dc:creator>
  <cp:lastModifiedBy>Elena</cp:lastModifiedBy>
  <cp:revision>13</cp:revision>
  <dcterms:created xsi:type="dcterms:W3CDTF">2015-05-21T15:09:18Z</dcterms:created>
  <dcterms:modified xsi:type="dcterms:W3CDTF">2015-05-26T15:07:12Z</dcterms:modified>
</cp:coreProperties>
</file>